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3" r:id="rId2"/>
    <p:sldId id="322" r:id="rId3"/>
    <p:sldId id="326" r:id="rId4"/>
    <p:sldId id="320" r:id="rId5"/>
    <p:sldId id="323" r:id="rId6"/>
    <p:sldId id="371" r:id="rId7"/>
    <p:sldId id="377" r:id="rId8"/>
    <p:sldId id="378" r:id="rId9"/>
    <p:sldId id="369" r:id="rId10"/>
    <p:sldId id="352" r:id="rId11"/>
    <p:sldId id="336" r:id="rId12"/>
    <p:sldId id="332" r:id="rId13"/>
    <p:sldId id="373" r:id="rId14"/>
    <p:sldId id="339" r:id="rId15"/>
    <p:sldId id="370" r:id="rId16"/>
    <p:sldId id="358" r:id="rId17"/>
    <p:sldId id="287" r:id="rId18"/>
    <p:sldId id="361" r:id="rId19"/>
    <p:sldId id="362" r:id="rId20"/>
    <p:sldId id="364" r:id="rId21"/>
    <p:sldId id="294" r:id="rId22"/>
  </p:sldIdLst>
  <p:sldSz cx="9144000" cy="6858000" type="screen4x3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39" autoAdjust="0"/>
    <p:restoredTop sz="95748" autoAdjust="0"/>
  </p:normalViewPr>
  <p:slideViewPr>
    <p:cSldViewPr>
      <p:cViewPr varScale="1">
        <p:scale>
          <a:sx n="114" d="100"/>
          <a:sy n="114" d="100"/>
        </p:scale>
        <p:origin x="52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15" d="100"/>
          <a:sy n="115" d="100"/>
        </p:scale>
        <p:origin x="15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F87D29-1898-284D-982A-D70A254488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1ED177-4048-234E-A5F8-2A4B86E887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0CF4B-2F50-6347-BB17-5C51157B5441}" type="datetimeFigureOut">
              <a:rPr kumimoji="1" lang="ko-KR" altLang="en-US" smtClean="0"/>
              <a:t>2021-07-15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DA6A8B-0B4E-8A40-B038-5E194D43CA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3DB0DB-46E6-C04F-AD7C-B78B3D6D00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0C19D-8504-4148-9999-AFCD332702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76594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2021-07-15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905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68B42-0D85-EB42-BD91-4E0156139D61}" type="datetime1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F7EC8-E474-C04E-AA3E-38446388970F}" type="datetime1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FE43A-D4EA-F747-AD7D-AC613D8432DA}" type="datetime1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D84F-80B8-0646-86D6-4A123C208725}" type="datetime1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8AE2-1F70-754F-B45C-94AADB931DFF}" type="datetime1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5C74-A169-CE42-A2A9-38C313FFFCBD}" type="datetime1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2704-0398-9741-950B-905798F55823}" type="datetime1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4382-2A5C-3844-A9FF-77462342CF2D}" type="datetime1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12C5-F2D1-B041-A0E0-577B53AD6AFA}" type="datetime1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4AAF6-4F1F-474D-A891-3F94BC612A97}" type="datetime1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E180-83A9-C54C-9801-9AAD78E5B663}" type="datetime1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618FA-37E8-DF42-8D3B-49B9ACE77DF8}" type="datetime1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4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1081" y="3706608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스마트 안경을 이용한 </a:t>
            </a:r>
            <a:r>
              <a:rPr lang="ko-KR" altLang="en-US" sz="2400" b="1" dirty="0" err="1">
                <a:solidFill>
                  <a:schemeClr val="bg1">
                    <a:lumMod val="50000"/>
                  </a:schemeClr>
                </a:solidFill>
              </a:rPr>
              <a:t>똑쇼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똑똑한 쇼핑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2021. 7. 11.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임의의팀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한태희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김민석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김지석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전수민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한주연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74A33A-B902-624D-A012-CE150404219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16115" y="2985059"/>
            <a:ext cx="4044391" cy="16613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709C007-3CD4-7C47-9916-9F321854D45B}"/>
              </a:ext>
            </a:extLst>
          </p:cNvPr>
          <p:cNvSpPr/>
          <p:nvPr/>
        </p:nvSpPr>
        <p:spPr>
          <a:xfrm>
            <a:off x="1378316" y="3218071"/>
            <a:ext cx="1887602" cy="817961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ESP32 CAM</a:t>
            </a:r>
            <a:endParaRPr kumimoji="1"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EDA6CE-643D-7348-A03A-E61C3AB49AD4}"/>
              </a:ext>
            </a:extLst>
          </p:cNvPr>
          <p:cNvSpPr/>
          <p:nvPr/>
        </p:nvSpPr>
        <p:spPr>
          <a:xfrm>
            <a:off x="1567077" y="4662772"/>
            <a:ext cx="1510081" cy="6543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6V Battery</a:t>
            </a:r>
            <a:endParaRPr kumimoji="1" lang="ko-KR" altLang="en-US" sz="16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5FF2B6-5F04-424F-A33C-539B40ECEC4E}"/>
              </a:ext>
            </a:extLst>
          </p:cNvPr>
          <p:cNvSpPr/>
          <p:nvPr/>
        </p:nvSpPr>
        <p:spPr>
          <a:xfrm>
            <a:off x="1567077" y="1913338"/>
            <a:ext cx="1510081" cy="6543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IPEX </a:t>
            </a:r>
            <a:r>
              <a:rPr kumimoji="1" lang="ko-KR" altLang="en-US" sz="1600" b="1" dirty="0"/>
              <a:t>안테나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25E088-B506-FC4F-8F7D-495A0CD6D01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183800" y="1983036"/>
            <a:ext cx="3358374" cy="335837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62BA70-194B-7F44-AA27-BE3D0809699C}"/>
              </a:ext>
            </a:extLst>
          </p:cNvPr>
          <p:cNvSpPr/>
          <p:nvPr/>
        </p:nvSpPr>
        <p:spPr>
          <a:xfrm>
            <a:off x="6019800" y="3214830"/>
            <a:ext cx="1887602" cy="817961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Smart Phone</a:t>
            </a:r>
            <a:endParaRPr kumimoji="1" lang="ko-KR" altLang="en-US" b="1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E2B1D22-9728-794D-833B-E8FD7A0F154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2322117" y="2567706"/>
            <a:ext cx="1" cy="650365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70211" dist="75316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6AF0B62-7BE6-094B-A282-D07CBF4966A1}"/>
              </a:ext>
            </a:extLst>
          </p:cNvPr>
          <p:cNvCxnSpPr>
            <a:stCxn id="3" idx="2"/>
            <a:endCxn id="14" idx="0"/>
          </p:cNvCxnSpPr>
          <p:nvPr/>
        </p:nvCxnSpPr>
        <p:spPr>
          <a:xfrm>
            <a:off x="2322117" y="4036032"/>
            <a:ext cx="1" cy="62674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70211" dist="75316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55ADB8-CD17-324F-8C73-2CE549FF749D}"/>
              </a:ext>
            </a:extLst>
          </p:cNvPr>
          <p:cNvCxnSpPr>
            <a:cxnSpLocks/>
          </p:cNvCxnSpPr>
          <p:nvPr/>
        </p:nvCxnSpPr>
        <p:spPr>
          <a:xfrm>
            <a:off x="3275856" y="3623810"/>
            <a:ext cx="2743944" cy="0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  <a:effectLst>
            <a:outerShdw blurRad="108173" dist="93131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FDF59AD-A371-3D4E-BDA8-FF48DF69934E}"/>
              </a:ext>
            </a:extLst>
          </p:cNvPr>
          <p:cNvSpPr txBox="1"/>
          <p:nvPr/>
        </p:nvSpPr>
        <p:spPr>
          <a:xfrm>
            <a:off x="3788506" y="3663459"/>
            <a:ext cx="1827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CAM Streaming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922E42A0-8434-BE47-84E4-E320C8B8CD18}"/>
              </a:ext>
            </a:extLst>
          </p:cNvPr>
          <p:cNvCxnSpPr>
            <a:cxnSpLocks/>
            <a:stCxn id="19" idx="0"/>
            <a:endCxn id="41" idx="0"/>
          </p:cNvCxnSpPr>
          <p:nvPr/>
        </p:nvCxnSpPr>
        <p:spPr>
          <a:xfrm rot="16200000" flipV="1">
            <a:off x="5703424" y="1954652"/>
            <a:ext cx="1704607" cy="815749"/>
          </a:xfrm>
          <a:prstGeom prst="bentConnector2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공공 와이파이 1만개소 신규 구축 ...노후 와이파이 1만8000개 와이파이6로 - 전자신문">
            <a:extLst>
              <a:ext uri="{FF2B5EF4-FFF2-40B4-BE49-F238E27FC236}">
                <a16:creationId xmlns:a16="http://schemas.microsoft.com/office/drawing/2014/main" id="{75878FBD-BD10-8E49-A5C0-41CCEBC11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93" y="2960882"/>
            <a:ext cx="767933" cy="51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구름 40">
            <a:extLst>
              <a:ext uri="{FF2B5EF4-FFF2-40B4-BE49-F238E27FC236}">
                <a16:creationId xmlns:a16="http://schemas.microsoft.com/office/drawing/2014/main" id="{4AAA40B5-576F-D143-9FD6-CA3689BAA685}"/>
              </a:ext>
            </a:extLst>
          </p:cNvPr>
          <p:cNvSpPr/>
          <p:nvPr/>
        </p:nvSpPr>
        <p:spPr>
          <a:xfrm>
            <a:off x="4004864" y="1063967"/>
            <a:ext cx="2144775" cy="89251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AWS Server</a:t>
            </a: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3045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562308-CD7C-4828-9B70-AA356A9B7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3789040"/>
            <a:ext cx="4094848" cy="21442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F64D34-1B26-4DA6-88D6-88F38A974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776" y="1475541"/>
            <a:ext cx="3668458" cy="210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1B712A9-E577-4EEC-B0B9-B2DA3442F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999495"/>
              </p:ext>
            </p:extLst>
          </p:nvPr>
        </p:nvGraphicFramePr>
        <p:xfrm>
          <a:off x="438328" y="1834254"/>
          <a:ext cx="3888432" cy="345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159">
                  <a:extLst>
                    <a:ext uri="{9D8B030D-6E8A-4147-A177-3AD203B41FA5}">
                      <a16:colId xmlns:a16="http://schemas.microsoft.com/office/drawing/2014/main" val="277425581"/>
                    </a:ext>
                  </a:extLst>
                </a:gridCol>
                <a:gridCol w="2402273">
                  <a:extLst>
                    <a:ext uri="{9D8B030D-6E8A-4147-A177-3AD203B41FA5}">
                      <a16:colId xmlns:a16="http://schemas.microsoft.com/office/drawing/2014/main" val="3733212886"/>
                    </a:ext>
                  </a:extLst>
                </a:gridCol>
              </a:tblGrid>
              <a:tr h="28803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HW</a:t>
                      </a:r>
                      <a:endParaRPr lang="ko-KR" alt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527614"/>
                  </a:ext>
                </a:extLst>
              </a:tr>
              <a:tr h="2823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/>
                        <a:t>기능</a:t>
                      </a:r>
                    </a:p>
                  </a:txBody>
                  <a:tcPr marL="108000" marR="108000" marT="72000" marB="72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/>
                        <a:t>설명</a:t>
                      </a:r>
                    </a:p>
                  </a:txBody>
                  <a:tcPr marL="108000" marR="108000" marT="72000" marB="72000" anchor="ctr"/>
                </a:tc>
                <a:extLst>
                  <a:ext uri="{0D108BD9-81ED-4DB2-BD59-A6C34878D82A}">
                    <a16:rowId xmlns:a16="http://schemas.microsoft.com/office/drawing/2014/main" val="84617185"/>
                  </a:ext>
                </a:extLst>
              </a:tr>
              <a:tr h="8528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보드 </a:t>
                      </a:r>
                      <a:r>
                        <a:rPr lang="en-US" altLang="ko-KR" sz="1000" dirty="0" err="1"/>
                        <a:t>WiFi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접속</a:t>
                      </a:r>
                    </a:p>
                  </a:txBody>
                  <a:tcPr marL="108000" marR="108000" marT="72000" marB="72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영상 정보 전달을 위한 네트워크에 접속하기 위해 </a:t>
                      </a:r>
                      <a:r>
                        <a:rPr lang="en-US" altLang="ko-KR" sz="1000" dirty="0"/>
                        <a:t>AP mode</a:t>
                      </a:r>
                      <a:r>
                        <a:rPr lang="ko-KR" altLang="en-US" sz="1000" dirty="0"/>
                        <a:t>를 임시로 활용하여 원하는 네트워크를 선택할 수 있게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108000" marR="108000" marT="72000" marB="72000" anchor="ctr"/>
                </a:tc>
                <a:extLst>
                  <a:ext uri="{0D108BD9-81ED-4DB2-BD59-A6C34878D82A}">
                    <a16:rowId xmlns:a16="http://schemas.microsoft.com/office/drawing/2014/main" val="101362515"/>
                  </a:ext>
                </a:extLst>
              </a:tr>
              <a:tr h="8528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웹 비디오 스트리밍</a:t>
                      </a:r>
                    </a:p>
                  </a:txBody>
                  <a:tcPr marL="108000" marR="108000" marT="72000" marB="72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동일 네트워크에 접속되어 있는 스마트폰에서 </a:t>
                      </a:r>
                      <a:r>
                        <a:rPr lang="en-US" altLang="ko-KR" sz="1000" dirty="0"/>
                        <a:t>ESP32 </a:t>
                      </a:r>
                      <a:r>
                        <a:rPr lang="ko-KR" altLang="en-US" sz="1000" dirty="0"/>
                        <a:t>보드의 </a:t>
                      </a:r>
                      <a:r>
                        <a:rPr lang="en-US" altLang="ko-KR" sz="1000" dirty="0"/>
                        <a:t>CAM </a:t>
                      </a:r>
                      <a:r>
                        <a:rPr lang="ko-KR" altLang="en-US" sz="1000" dirty="0"/>
                        <a:t>화면을 실시간으로 전달받을 수 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108000" marR="108000" marT="72000" marB="72000" anchor="ctr"/>
                </a:tc>
                <a:extLst>
                  <a:ext uri="{0D108BD9-81ED-4DB2-BD59-A6C34878D82A}">
                    <a16:rowId xmlns:a16="http://schemas.microsoft.com/office/drawing/2014/main" val="4067261528"/>
                  </a:ext>
                </a:extLst>
              </a:tr>
              <a:tr h="8528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바코드 번호 추출</a:t>
                      </a:r>
                    </a:p>
                  </a:txBody>
                  <a:tcPr marL="108000" marR="108000" marT="72000" marB="72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카메라에 인식되는 바코드에서 바코드 번호를 추출해 낸다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108000" marR="108000" marT="72000" marB="72000" anchor="ctr"/>
                </a:tc>
                <a:extLst>
                  <a:ext uri="{0D108BD9-81ED-4DB2-BD59-A6C34878D82A}">
                    <a16:rowId xmlns:a16="http://schemas.microsoft.com/office/drawing/2014/main" val="2351358891"/>
                  </a:ext>
                </a:extLst>
              </a:tr>
            </a:tbl>
          </a:graphicData>
        </a:graphic>
      </p:graphicFrame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D4AA2BD0-A509-4F41-9C01-9D94B42EC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592875"/>
              </p:ext>
            </p:extLst>
          </p:nvPr>
        </p:nvGraphicFramePr>
        <p:xfrm>
          <a:off x="4817242" y="1834254"/>
          <a:ext cx="3888432" cy="345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159">
                  <a:extLst>
                    <a:ext uri="{9D8B030D-6E8A-4147-A177-3AD203B41FA5}">
                      <a16:colId xmlns:a16="http://schemas.microsoft.com/office/drawing/2014/main" val="277425581"/>
                    </a:ext>
                  </a:extLst>
                </a:gridCol>
                <a:gridCol w="2402273">
                  <a:extLst>
                    <a:ext uri="{9D8B030D-6E8A-4147-A177-3AD203B41FA5}">
                      <a16:colId xmlns:a16="http://schemas.microsoft.com/office/drawing/2014/main" val="3733212886"/>
                    </a:ext>
                  </a:extLst>
                </a:gridCol>
              </a:tblGrid>
              <a:tr h="3854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SW</a:t>
                      </a:r>
                      <a:endParaRPr lang="ko-KR" alt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527614"/>
                  </a:ext>
                </a:extLst>
              </a:tr>
              <a:tr h="3720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/>
                        <a:t>기능</a:t>
                      </a:r>
                    </a:p>
                  </a:txBody>
                  <a:tcPr marL="108000" marR="108000" marT="72000" marB="72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/>
                        <a:t>설명</a:t>
                      </a:r>
                    </a:p>
                  </a:txBody>
                  <a:tcPr marL="108000" marR="108000" marT="72000" marB="72000" anchor="ctr"/>
                </a:tc>
                <a:extLst>
                  <a:ext uri="{0D108BD9-81ED-4DB2-BD59-A6C34878D82A}">
                    <a16:rowId xmlns:a16="http://schemas.microsoft.com/office/drawing/2014/main" val="84617185"/>
                  </a:ext>
                </a:extLst>
              </a:tr>
              <a:tr h="8986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바코드명을 </a:t>
                      </a:r>
                      <a:endParaRPr lang="en-US" altLang="ko-KR" sz="10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상품명으로 변환</a:t>
                      </a:r>
                    </a:p>
                  </a:txBody>
                  <a:tcPr marL="108000" marR="108000" marT="72000" marB="72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대한상공회에서 제공하는 바코드정보를 활용해 바코드에 대응되는 실제 상품명으로 변환한다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108000" marR="108000" marT="72000" marB="72000" anchor="ctr"/>
                </a:tc>
                <a:extLst>
                  <a:ext uri="{0D108BD9-81ED-4DB2-BD59-A6C34878D82A}">
                    <a16:rowId xmlns:a16="http://schemas.microsoft.com/office/drawing/2014/main" val="101362515"/>
                  </a:ext>
                </a:extLst>
              </a:tr>
              <a:tr h="8986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상품 리뷰 </a:t>
                      </a:r>
                      <a:r>
                        <a:rPr lang="ko-KR" altLang="en-US" sz="1000" dirty="0" err="1"/>
                        <a:t>크롤링</a:t>
                      </a:r>
                      <a:endParaRPr lang="ko-KR" altLang="en-US" sz="1000" dirty="0"/>
                    </a:p>
                  </a:txBody>
                  <a:tcPr marL="108000" marR="108000" marT="72000" marB="72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상품명을 통해 다양한 인터넷 쇼핑몰에 등록되어 있는 해당 상품의 리뷰를 크롤링하여 수집한다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108000" marR="108000" marT="72000" marB="72000" anchor="ctr"/>
                </a:tc>
                <a:extLst>
                  <a:ext uri="{0D108BD9-81ED-4DB2-BD59-A6C34878D82A}">
                    <a16:rowId xmlns:a16="http://schemas.microsoft.com/office/drawing/2014/main" val="4067261528"/>
                  </a:ext>
                </a:extLst>
              </a:tr>
              <a:tr h="8986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 마이닝</a:t>
                      </a:r>
                    </a:p>
                  </a:txBody>
                  <a:tcPr marL="108000" marR="108000" marT="72000" marB="72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수집된 정보를 </a:t>
                      </a:r>
                      <a:r>
                        <a:rPr lang="en-US" altLang="ko-KR" sz="1000" dirty="0"/>
                        <a:t>DB</a:t>
                      </a:r>
                      <a:r>
                        <a:rPr lang="ko-KR" altLang="en-US" sz="1000" dirty="0"/>
                        <a:t>에 저장한 후 사용자가 보다 더 직관적인 자료를 볼 수 있도록 데이터 마이닝 기능을 활용한다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108000" marR="108000" marT="72000" marB="72000" anchor="ctr"/>
                </a:tc>
                <a:extLst>
                  <a:ext uri="{0D108BD9-81ED-4DB2-BD59-A6C34878D82A}">
                    <a16:rowId xmlns:a16="http://schemas.microsoft.com/office/drawing/2014/main" val="2351358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DF9DEA-2139-49A2-B9C4-F86F29898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" y="2038350"/>
            <a:ext cx="77914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  <a:cs typeface="+mj-cs"/>
              </a:rPr>
              <a:t>데이터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F8D82B-C11F-4B8A-912A-4B4F349CC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53" y="1817441"/>
            <a:ext cx="5676145" cy="36687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9F36B5-7456-4286-BA27-4346927F4ABA}"/>
              </a:ext>
            </a:extLst>
          </p:cNvPr>
          <p:cNvSpPr txBox="1"/>
          <p:nvPr/>
        </p:nvSpPr>
        <p:spPr>
          <a:xfrm>
            <a:off x="6167632" y="1682283"/>
            <a:ext cx="2736304" cy="3939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데이터 </a:t>
            </a:r>
            <a:r>
              <a:rPr lang="ko-KR" altLang="en-US" sz="1050" dirty="0" err="1"/>
              <a:t>크롤링을</a:t>
            </a:r>
            <a:r>
              <a:rPr lang="ko-KR" altLang="en-US" sz="1050" dirty="0"/>
              <a:t> 통하여 </a:t>
            </a:r>
            <a:r>
              <a:rPr lang="en-US" altLang="ko-KR" sz="1050" dirty="0"/>
              <a:t>SSG, Coupang, </a:t>
            </a:r>
            <a:r>
              <a:rPr lang="en-US" altLang="ko-KR" sz="1050" dirty="0" err="1"/>
              <a:t>LotteOn</a:t>
            </a:r>
            <a:r>
              <a:rPr lang="en-US" altLang="ko-KR" sz="1050" dirty="0"/>
              <a:t> </a:t>
            </a:r>
            <a:r>
              <a:rPr lang="ko-KR" altLang="en-US" sz="1050" dirty="0"/>
              <a:t>홈페이지에서 원하는 정보를 가지고 온다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가지고 온 데이터를 데이터베이스에 저장한다</a:t>
            </a:r>
            <a:r>
              <a:rPr lang="en-US" altLang="ko-KR" sz="1050" dirty="0"/>
              <a:t>. </a:t>
            </a:r>
            <a:r>
              <a:rPr lang="ko-KR" altLang="en-US" sz="1050" dirty="0"/>
              <a:t>이때 각각의 홈페이지에서 새로 생성된 데이터만 갱신한다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데이터베이스에 들어있는 리뷰 데이터를 가지 데이터 마이닝을 통해 분석 결과 또한 서버에 저장한다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해당 단말기에서 바코드 촬영 모드를 활성화한다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인식한 바코드와 대응되는 데이터의 상세 정보</a:t>
            </a:r>
            <a:r>
              <a:rPr lang="en-US" altLang="ko-KR" sz="1050" dirty="0"/>
              <a:t>, </a:t>
            </a:r>
            <a:r>
              <a:rPr lang="ko-KR" altLang="en-US" sz="1050" dirty="0"/>
              <a:t>리뷰 정보</a:t>
            </a:r>
            <a:r>
              <a:rPr lang="en-US" altLang="ko-KR" sz="1050" dirty="0"/>
              <a:t>, </a:t>
            </a:r>
            <a:r>
              <a:rPr lang="ko-KR" altLang="en-US" sz="1050" dirty="0"/>
              <a:t>분석 결과 정보 등을 요청한다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요청된 데이터를 단말기에서 볼 수 있도록 전달한다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 dirty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4209C83D-8B23-4EA1-B853-E7AA1B88B70A}"/>
              </a:ext>
            </a:extLst>
          </p:cNvPr>
          <p:cNvSpPr txBox="1">
            <a:spLocks/>
          </p:cNvSpPr>
          <p:nvPr/>
        </p:nvSpPr>
        <p:spPr>
          <a:xfrm>
            <a:off x="1119188" y="1263975"/>
            <a:ext cx="6905625" cy="230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ctr">
            <a:noAutofit/>
          </a:bodyPr>
          <a:lstStyle/>
          <a:p>
            <a:pPr marL="179705" indent="-179705" algn="ctr" latinLnBrk="0">
              <a:buClr>
                <a:srgbClr val="FF0000"/>
              </a:buClr>
              <a:buFont typeface="Wingdings"/>
              <a:buChar char="»"/>
            </a:pP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회원가입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신청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&gt;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가입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상품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리스트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&gt;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기본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정보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입력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&gt;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추가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정보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입력</a:t>
            </a:r>
            <a:endParaRPr lang="ko-KR" altLang="en-US" sz="1400" dirty="0">
              <a:solidFill>
                <a:srgbClr val="000000"/>
              </a:solidFill>
              <a:latin typeface="Trebuchet MS" charset="0"/>
              <a:ea typeface="맑은 고딕" charset="0"/>
            </a:endParaRPr>
          </a:p>
        </p:txBody>
      </p:sp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918237DF-164E-49DB-B472-78A1BD66C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590076"/>
              </p:ext>
            </p:extLst>
          </p:nvPr>
        </p:nvGraphicFramePr>
        <p:xfrm>
          <a:off x="6023852" y="2034799"/>
          <a:ext cx="2666811" cy="3327164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969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9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6443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맑은 고딕" charset="0"/>
                      </a:endParaRPr>
                    </a:p>
                  </a:txBody>
                  <a:tcPr marL="89535" marR="89535" marT="63500" marB="463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사진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사진을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안보이게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할 수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있고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재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다시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보이게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됨</a:t>
                      </a:r>
                      <a:endParaRPr kumimoji="0" lang="ko-KR" altLang="en-US" sz="1000" b="0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ctr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443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모두보기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클릭시 모든 리뷰를 한눈에 보기 좋은 페이지로 넘어감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ctr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6443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자세히보기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해당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리뷰를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자세히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보기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좋은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페이지로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넘어감</a:t>
                      </a:r>
                      <a:endParaRPr kumimoji="0" lang="ko-KR" altLang="en-US" sz="1000" b="0" i="1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70C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ctr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6239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클릭하여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제품명을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입력하면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바코드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인식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없이도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원하는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상품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키워드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페이지로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넘어감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ctr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596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홈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홈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화면으로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넘어감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ctr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3704A367-523E-45BC-BA83-6BCCEAEE9B40}"/>
              </a:ext>
            </a:extLst>
          </p:cNvPr>
          <p:cNvGrpSpPr/>
          <p:nvPr/>
        </p:nvGrpSpPr>
        <p:grpSpPr>
          <a:xfrm>
            <a:off x="257899" y="1817440"/>
            <a:ext cx="5516369" cy="3935787"/>
            <a:chOff x="855831" y="1996176"/>
            <a:chExt cx="4450654" cy="3434715"/>
          </a:xfrm>
        </p:grpSpPr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DA8E9480-5016-4422-904D-4CD67283B286}"/>
                </a:ext>
              </a:extLst>
            </p:cNvPr>
            <p:cNvSpPr>
              <a:spLocks/>
            </p:cNvSpPr>
            <p:nvPr/>
          </p:nvSpPr>
          <p:spPr>
            <a:xfrm>
              <a:off x="1260267" y="1996176"/>
              <a:ext cx="1259205" cy="3434715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1" name="Group 5">
              <a:extLst>
                <a:ext uri="{FF2B5EF4-FFF2-40B4-BE49-F238E27FC236}">
                  <a16:creationId xmlns:a16="http://schemas.microsoft.com/office/drawing/2014/main" id="{E7C59DD6-3AE3-403B-ADA4-78A06543CE82}"/>
                </a:ext>
              </a:extLst>
            </p:cNvPr>
            <p:cNvGrpSpPr/>
            <p:nvPr/>
          </p:nvGrpSpPr>
          <p:grpSpPr>
            <a:xfrm>
              <a:off x="855831" y="2215885"/>
              <a:ext cx="359350" cy="2980690"/>
              <a:chOff x="1192590" y="1358265"/>
              <a:chExt cx="359350" cy="2980690"/>
            </a:xfrm>
          </p:grpSpPr>
          <p:sp>
            <p:nvSpPr>
              <p:cNvPr id="12" name="Rect 0">
                <a:extLst>
                  <a:ext uri="{FF2B5EF4-FFF2-40B4-BE49-F238E27FC236}">
                    <a16:creationId xmlns:a16="http://schemas.microsoft.com/office/drawing/2014/main" id="{E0B8165D-7A9A-4A46-AE39-1ED33C35A2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2590" y="2638821"/>
                <a:ext cx="256480" cy="246221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0" tIns="0" rIns="0" bIns="0" anchor="ctr">
                <a:spAutoFit/>
              </a:bodyPr>
              <a:lstStyle/>
              <a:p>
                <a:pPr algn="r" latinLnBrk="0"/>
                <a:r>
                  <a:rPr sz="800">
                    <a:solidFill>
                      <a:srgbClr val="000000"/>
                    </a:solidFill>
                    <a:latin typeface="Trebuchet MS" charset="0"/>
                    <a:ea typeface="Trebuchet MS" charset="0"/>
                  </a:rPr>
                  <a:t>Scroll</a:t>
                </a:r>
                <a:endParaRPr lang="ko-KR" altLang="en-US" sz="800">
                  <a:solidFill>
                    <a:srgbClr val="000000"/>
                  </a:solidFill>
                  <a:latin typeface="Trebuchet MS" charset="0"/>
                  <a:ea typeface="Trebuchet MS" charset="0"/>
                </a:endParaRPr>
              </a:p>
              <a:p>
                <a:pPr algn="r" latinLnBrk="0"/>
                <a:r>
                  <a:rPr sz="800">
                    <a:solidFill>
                      <a:srgbClr val="000000"/>
                    </a:solidFill>
                    <a:latin typeface="Trebuchet MS" charset="0"/>
                    <a:ea typeface="맑은 고딕" charset="0"/>
                  </a:rPr>
                  <a:t>영역</a:t>
                </a:r>
                <a:endParaRPr lang="ko-KR" altLang="en-US" sz="800">
                  <a:solidFill>
                    <a:srgbClr val="000000"/>
                  </a:solidFill>
                  <a:latin typeface="Trebuchet MS" charset="0"/>
                  <a:ea typeface="맑은 고딕" charset="0"/>
                </a:endParaRPr>
              </a:p>
            </p:txBody>
          </p:sp>
          <p:cxnSp>
            <p:nvCxnSpPr>
              <p:cNvPr id="13" name="Rect 0">
                <a:extLst>
                  <a:ext uri="{FF2B5EF4-FFF2-40B4-BE49-F238E27FC236}">
                    <a16:creationId xmlns:a16="http://schemas.microsoft.com/office/drawing/2014/main" id="{8CAE03B3-D69C-4CFE-8BC1-2DF096222D35}"/>
                  </a:ext>
                </a:extLst>
              </p:cNvPr>
              <p:cNvCxnSpPr/>
              <p:nvPr/>
            </p:nvCxnSpPr>
            <p:spPr>
              <a:xfrm>
                <a:off x="1473200" y="1360805"/>
                <a:ext cx="635" cy="2954655"/>
              </a:xfrm>
              <a:prstGeom prst="line">
                <a:avLst/>
              </a:prstGeom>
              <a:noFill/>
              <a:ln w="8890" cap="flat" cmpd="sng">
                <a:solidFill>
                  <a:srgbClr val="7F7F7F">
                    <a:alpha val="100000"/>
                  </a:srgbClr>
                </a:solidFill>
                <a:prstDash val="solid"/>
                <a:miter lim="800000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Rect 0">
                <a:extLst>
                  <a:ext uri="{FF2B5EF4-FFF2-40B4-BE49-F238E27FC236}">
                    <a16:creationId xmlns:a16="http://schemas.microsoft.com/office/drawing/2014/main" id="{B145BA02-D8E2-4109-800C-E71BB358F874}"/>
                  </a:ext>
                </a:extLst>
              </p:cNvPr>
              <p:cNvCxnSpPr/>
              <p:nvPr/>
            </p:nvCxnSpPr>
            <p:spPr>
              <a:xfrm>
                <a:off x="1395095" y="4338320"/>
                <a:ext cx="156845" cy="635"/>
              </a:xfrm>
              <a:prstGeom prst="line">
                <a:avLst/>
              </a:prstGeom>
              <a:noFill/>
              <a:ln w="8890" cap="flat" cmpd="sng">
                <a:solidFill>
                  <a:srgbClr val="D9D9D9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Rect 0">
                <a:extLst>
                  <a:ext uri="{FF2B5EF4-FFF2-40B4-BE49-F238E27FC236}">
                    <a16:creationId xmlns:a16="http://schemas.microsoft.com/office/drawing/2014/main" id="{884B4B6E-CA41-408D-80CB-79BA7FC2CC0B}"/>
                  </a:ext>
                </a:extLst>
              </p:cNvPr>
              <p:cNvCxnSpPr/>
              <p:nvPr/>
            </p:nvCxnSpPr>
            <p:spPr>
              <a:xfrm>
                <a:off x="1395095" y="1358265"/>
                <a:ext cx="156845" cy="635"/>
              </a:xfrm>
              <a:prstGeom prst="line">
                <a:avLst/>
              </a:prstGeom>
              <a:noFill/>
              <a:ln w="8890" cap="flat" cmpd="sng">
                <a:solidFill>
                  <a:srgbClr val="D9D9D9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Rect 0">
              <a:extLst>
                <a:ext uri="{FF2B5EF4-FFF2-40B4-BE49-F238E27FC236}">
                  <a16:creationId xmlns:a16="http://schemas.microsoft.com/office/drawing/2014/main" id="{29309BC5-0C49-4172-B654-2BEEEA698F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5337" y="2386701"/>
              <a:ext cx="847725" cy="699135"/>
            </a:xfrm>
            <a:prstGeom prst="bentConnector3">
              <a:avLst>
                <a:gd name="adj1" fmla="val 49968"/>
              </a:avLst>
            </a:prstGeom>
            <a:noFill/>
            <a:ln w="3175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 0">
              <a:extLst>
                <a:ext uri="{FF2B5EF4-FFF2-40B4-BE49-F238E27FC236}">
                  <a16:creationId xmlns:a16="http://schemas.microsoft.com/office/drawing/2014/main" id="{D198E77A-E18B-4728-B987-731EEF1AD4AD}"/>
                </a:ext>
              </a:extLst>
            </p:cNvPr>
            <p:cNvSpPr>
              <a:spLocks/>
            </p:cNvSpPr>
            <p:nvPr/>
          </p:nvSpPr>
          <p:spPr>
            <a:xfrm>
              <a:off x="2578527" y="2932165"/>
              <a:ext cx="128905" cy="12890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algn="ctr" latinLnBrk="0"/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1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20" name="Rect 0">
              <a:extLst>
                <a:ext uri="{FF2B5EF4-FFF2-40B4-BE49-F238E27FC236}">
                  <a16:creationId xmlns:a16="http://schemas.microsoft.com/office/drawing/2014/main" id="{0D2389A4-6074-4D47-ADDE-3D41EF106FD0}"/>
                </a:ext>
              </a:extLst>
            </p:cNvPr>
            <p:cNvSpPr>
              <a:spLocks/>
            </p:cNvSpPr>
            <p:nvPr/>
          </p:nvSpPr>
          <p:spPr>
            <a:xfrm>
              <a:off x="2562017" y="4713976"/>
              <a:ext cx="128905" cy="12890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algn="ctr" latinLnBrk="0"/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2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21" name="Rect 0">
              <a:extLst>
                <a:ext uri="{FF2B5EF4-FFF2-40B4-BE49-F238E27FC236}">
                  <a16:creationId xmlns:a16="http://schemas.microsoft.com/office/drawing/2014/main" id="{ADD0580F-CDF2-40ED-BFDE-132B9B3DACB7}"/>
                </a:ext>
              </a:extLst>
            </p:cNvPr>
            <p:cNvSpPr>
              <a:spLocks/>
            </p:cNvSpPr>
            <p:nvPr/>
          </p:nvSpPr>
          <p:spPr>
            <a:xfrm>
              <a:off x="3470701" y="2079361"/>
              <a:ext cx="1835784" cy="3228975"/>
            </a:xfrm>
            <a:prstGeom prst="rect">
              <a:avLst/>
            </a:prstGeom>
            <a:noFill/>
            <a:ln w="19050" cap="flat" cmpd="sng">
              <a:solidFill>
                <a:srgbClr val="D1D1F0">
                  <a:alpha val="100000"/>
                </a:srgbClr>
              </a:solidFill>
              <a:prstDash val="sysDot"/>
              <a:round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latinLnBrk="0"/>
              <a:endParaRPr lang="ko-KR" altLang="en-US" sz="1000">
                <a:latin typeface="굴림" charset="0"/>
                <a:ea typeface="굴림" charset="0"/>
              </a:endParaRPr>
            </a:p>
          </p:txBody>
        </p:sp>
        <p:pic>
          <p:nvPicPr>
            <p:cNvPr id="22" name="Picture 3" descr="/Users/MS/Library/Group Containers/L48J367XN4.com.infraware.PolarisOffice/EngineTemp/9845/fImage366141588840.png">
              <a:extLst>
                <a:ext uri="{FF2B5EF4-FFF2-40B4-BE49-F238E27FC236}">
                  <a16:creationId xmlns:a16="http://schemas.microsoft.com/office/drawing/2014/main" id="{93D970B4-8E5E-4394-A3BB-676913EBF6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202551"/>
              <a:ext cx="1235075" cy="3002915"/>
            </a:xfrm>
            <a:prstGeom prst="rect">
              <a:avLst/>
            </a:prstGeom>
            <a:noFill/>
          </p:spPr>
        </p:pic>
        <p:pic>
          <p:nvPicPr>
            <p:cNvPr id="23" name="Picture 4" descr="/Users/MS/Library/Group Containers/L48J367XN4.com.infraware.PolarisOffice/EngineTemp/9845/fImage5391592612.png">
              <a:extLst>
                <a:ext uri="{FF2B5EF4-FFF2-40B4-BE49-F238E27FC236}">
                  <a16:creationId xmlns:a16="http://schemas.microsoft.com/office/drawing/2014/main" id="{9BBD76E1-4E93-45C4-9846-11B7E0D52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757" y="5206736"/>
              <a:ext cx="1090295" cy="131445"/>
            </a:xfrm>
            <a:prstGeom prst="rect">
              <a:avLst/>
            </a:prstGeom>
            <a:noFill/>
          </p:spPr>
        </p:pic>
        <p:pic>
          <p:nvPicPr>
            <p:cNvPr id="30" name="Picture 5" descr="/Users/MS/Library/Group Containers/L48J367XN4.com.infraware.PolarisOffice/EngineTemp/9845/fImage2761604303.png">
              <a:extLst>
                <a:ext uri="{FF2B5EF4-FFF2-40B4-BE49-F238E27FC236}">
                  <a16:creationId xmlns:a16="http://schemas.microsoft.com/office/drawing/2014/main" id="{465EF7ED-D798-4B34-B1EC-9E963DA29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432" y="2077456"/>
              <a:ext cx="1146175" cy="142875"/>
            </a:xfrm>
            <a:prstGeom prst="rect">
              <a:avLst/>
            </a:prstGeom>
            <a:noFill/>
          </p:spPr>
        </p:pic>
        <p:pic>
          <p:nvPicPr>
            <p:cNvPr id="31" name="Picture 6" descr="/Users/MS/Library/Group Containers/L48J367XN4.com.infraware.PolarisOffice/EngineTemp/9845/fImage6341613169.png">
              <a:extLst>
                <a:ext uri="{FF2B5EF4-FFF2-40B4-BE49-F238E27FC236}">
                  <a16:creationId xmlns:a16="http://schemas.microsoft.com/office/drawing/2014/main" id="{8226F2B6-3A46-4F61-8BD0-87385DD37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637" y="2076821"/>
              <a:ext cx="145415" cy="147955"/>
            </a:xfrm>
            <a:prstGeom prst="rect">
              <a:avLst/>
            </a:prstGeom>
            <a:noFill/>
          </p:spPr>
        </p:pic>
        <p:cxnSp>
          <p:nvCxnSpPr>
            <p:cNvPr id="33" name="Rect 0">
              <a:extLst>
                <a:ext uri="{FF2B5EF4-FFF2-40B4-BE49-F238E27FC236}">
                  <a16:creationId xmlns:a16="http://schemas.microsoft.com/office/drawing/2014/main" id="{637D185D-A4CC-4A4F-A1D4-D1F7B139F2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0747" y="5054971"/>
              <a:ext cx="483235" cy="635"/>
            </a:xfrm>
            <a:prstGeom prst="straightConnector1">
              <a:avLst/>
            </a:prstGeom>
            <a:ln w="9525" cap="flat" cmpd="sng">
              <a:solidFill>
                <a:schemeClr val="tx1">
                  <a:lumMod val="50000"/>
                  <a:lumOff val="50000"/>
                  <a:alpha val="10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 0">
              <a:extLst>
                <a:ext uri="{FF2B5EF4-FFF2-40B4-BE49-F238E27FC236}">
                  <a16:creationId xmlns:a16="http://schemas.microsoft.com/office/drawing/2014/main" id="{5116D2E1-19AA-4A11-AFFC-BE9122FBD67F}"/>
                </a:ext>
              </a:extLst>
            </p:cNvPr>
            <p:cNvSpPr txBox="1">
              <a:spLocks/>
            </p:cNvSpPr>
            <p:nvPr/>
          </p:nvSpPr>
          <p:spPr>
            <a:xfrm>
              <a:off x="2471849" y="5106127"/>
              <a:ext cx="492122" cy="123111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0" tIns="0" rIns="0" bIns="0" anchor="ctr">
              <a:spAutoFit/>
            </a:bodyPr>
            <a:lstStyle/>
            <a:p>
              <a:pPr algn="r" latinLnBrk="0"/>
              <a:r>
                <a:rPr sz="800">
                  <a:solidFill>
                    <a:srgbClr val="000000"/>
                  </a:solidFill>
                  <a:latin typeface="Trebuchet MS" charset="0"/>
                  <a:ea typeface="맑은 고딕" charset="0"/>
                </a:rPr>
                <a:t>좌우 Scroll</a:t>
              </a:r>
              <a:endParaRPr lang="ko-KR" altLang="en-US" sz="800">
                <a:solidFill>
                  <a:srgbClr val="000000"/>
                </a:solidFill>
                <a:latin typeface="Trebuchet MS" charset="0"/>
                <a:ea typeface="맑은 고딕" charset="0"/>
              </a:endParaRPr>
            </a:p>
          </p:txBody>
        </p:sp>
        <p:pic>
          <p:nvPicPr>
            <p:cNvPr id="35" name="Picture 7" descr="/Users/MS/Library/Group Containers/L48J367XN4.com.infraware.PolarisOffice/EngineTemp/9845/fImage874061647709.png">
              <a:extLst>
                <a:ext uri="{FF2B5EF4-FFF2-40B4-BE49-F238E27FC236}">
                  <a16:creationId xmlns:a16="http://schemas.microsoft.com/office/drawing/2014/main" id="{971AC67F-18DB-413E-8DCD-0228E3ADB3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087" y="3510016"/>
              <a:ext cx="1066165" cy="728345"/>
            </a:xfrm>
            <a:prstGeom prst="rect">
              <a:avLst/>
            </a:prstGeom>
            <a:noFill/>
          </p:spPr>
        </p:pic>
        <p:pic>
          <p:nvPicPr>
            <p:cNvPr id="36" name="Picture 8" descr="/Users/MS/Library/Group Containers/L48J367XN4.com.infraware.PolarisOffice/EngineTemp/9845/fImage131771657157.png">
              <a:extLst>
                <a:ext uri="{FF2B5EF4-FFF2-40B4-BE49-F238E27FC236}">
                  <a16:creationId xmlns:a16="http://schemas.microsoft.com/office/drawing/2014/main" id="{6F6D7462-4A98-445B-9FCA-44FCF3A0A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532" y="3476361"/>
              <a:ext cx="695325" cy="302895"/>
            </a:xfrm>
            <a:prstGeom prst="rect">
              <a:avLst/>
            </a:prstGeom>
            <a:noFill/>
          </p:spPr>
        </p:pic>
        <p:pic>
          <p:nvPicPr>
            <p:cNvPr id="37" name="Picture 9" descr="/Users/MS/Library/Group Containers/L48J367XN4.com.infraware.PolarisOffice/EngineTemp/9845/fImage64221669560.png">
              <a:extLst>
                <a:ext uri="{FF2B5EF4-FFF2-40B4-BE49-F238E27FC236}">
                  <a16:creationId xmlns:a16="http://schemas.microsoft.com/office/drawing/2014/main" id="{411DC273-19CC-467B-809B-A0C517D89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197" y="4256141"/>
              <a:ext cx="457835" cy="180975"/>
            </a:xfrm>
            <a:prstGeom prst="rect">
              <a:avLst/>
            </a:prstGeom>
            <a:noFill/>
          </p:spPr>
        </p:pic>
        <p:pic>
          <p:nvPicPr>
            <p:cNvPr id="38" name="Picture 10" descr="/Users/MS/Library/Group Containers/L48J367XN4.com.infraware.PolarisOffice/EngineTemp/9845/fImage132446167933.jpeg">
              <a:extLst>
                <a:ext uri="{FF2B5EF4-FFF2-40B4-BE49-F238E27FC236}">
                  <a16:creationId xmlns:a16="http://schemas.microsoft.com/office/drawing/2014/main" id="{334CD113-A054-4E93-A2D9-BD4C36E70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672" y="2457820"/>
              <a:ext cx="800735" cy="495934"/>
            </a:xfrm>
            <a:prstGeom prst="rect">
              <a:avLst/>
            </a:prstGeom>
            <a:noFill/>
          </p:spPr>
        </p:pic>
        <p:cxnSp>
          <p:nvCxnSpPr>
            <p:cNvPr id="39" name="Rect 0">
              <a:extLst>
                <a:ext uri="{FF2B5EF4-FFF2-40B4-BE49-F238E27FC236}">
                  <a16:creationId xmlns:a16="http://schemas.microsoft.com/office/drawing/2014/main" id="{E48D33FC-91D7-4B9F-904E-91CDC6CD2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192" y="3963406"/>
              <a:ext cx="931545" cy="918845"/>
            </a:xfrm>
            <a:prstGeom prst="bentConnector3">
              <a:avLst>
                <a:gd name="adj1" fmla="val 31458"/>
              </a:avLst>
            </a:prstGeom>
            <a:noFill/>
            <a:ln w="3175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ct 0">
              <a:extLst>
                <a:ext uri="{FF2B5EF4-FFF2-40B4-BE49-F238E27FC236}">
                  <a16:creationId xmlns:a16="http://schemas.microsoft.com/office/drawing/2014/main" id="{BAB17E7F-C894-4329-A160-12F596C77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8021" y="4925431"/>
              <a:ext cx="2072004" cy="75565"/>
            </a:xfrm>
            <a:prstGeom prst="bentConnector3">
              <a:avLst>
                <a:gd name="adj1" fmla="val 49995"/>
              </a:avLst>
            </a:prstGeom>
            <a:noFill/>
            <a:ln w="3175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11" descr="/Users/MS/Library/Group Containers/L48J367XN4.com.infraware.PolarisOffice/EngineTemp/9845/fImage275641703099.png">
              <a:extLst>
                <a:ext uri="{FF2B5EF4-FFF2-40B4-BE49-F238E27FC236}">
                  <a16:creationId xmlns:a16="http://schemas.microsoft.com/office/drawing/2014/main" id="{502C7675-E4E7-4D40-9AF9-8FC27DA01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837" y="2161911"/>
              <a:ext cx="596265" cy="1260475"/>
            </a:xfrm>
            <a:prstGeom prst="rect">
              <a:avLst/>
            </a:prstGeom>
            <a:noFill/>
          </p:spPr>
        </p:pic>
        <p:pic>
          <p:nvPicPr>
            <p:cNvPr id="42" name="Picture 12" descr="/Users/MS/Library/Group Containers/L48J367XN4.com.infraware.PolarisOffice/EngineTemp/9845/fImage87406171278.png">
              <a:extLst>
                <a:ext uri="{FF2B5EF4-FFF2-40B4-BE49-F238E27FC236}">
                  <a16:creationId xmlns:a16="http://schemas.microsoft.com/office/drawing/2014/main" id="{BDA05898-FE79-40F0-B05F-394E8EC33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987" y="2602601"/>
              <a:ext cx="480695" cy="332105"/>
            </a:xfrm>
            <a:prstGeom prst="rect">
              <a:avLst/>
            </a:prstGeom>
            <a:noFill/>
          </p:spPr>
        </p:pic>
        <p:pic>
          <p:nvPicPr>
            <p:cNvPr id="43" name="Picture 13" descr="/Users/MS/Library/Group Containers/L48J367XN4.com.infraware.PolarisOffice/EngineTemp/9845/fImage131771721816.png">
              <a:extLst>
                <a:ext uri="{FF2B5EF4-FFF2-40B4-BE49-F238E27FC236}">
                  <a16:creationId xmlns:a16="http://schemas.microsoft.com/office/drawing/2014/main" id="{AE7AF795-B5A1-40B3-BA41-3FF3C4ECC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9672" y="2501001"/>
              <a:ext cx="361315" cy="164465"/>
            </a:xfrm>
            <a:prstGeom prst="rect">
              <a:avLst/>
            </a:prstGeom>
            <a:noFill/>
          </p:spPr>
        </p:pic>
        <p:pic>
          <p:nvPicPr>
            <p:cNvPr id="44" name="Picture 14" descr="/Users/MS/Library/Group Containers/L48J367XN4.com.infraware.PolarisOffice/EngineTemp/9845/fImage64221735335.png">
              <a:extLst>
                <a:ext uri="{FF2B5EF4-FFF2-40B4-BE49-F238E27FC236}">
                  <a16:creationId xmlns:a16="http://schemas.microsoft.com/office/drawing/2014/main" id="{63220EC0-ACF3-4005-9A5A-41E5E581E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5242" y="2908670"/>
              <a:ext cx="236855" cy="95885"/>
            </a:xfrm>
            <a:prstGeom prst="rect">
              <a:avLst/>
            </a:prstGeom>
            <a:noFill/>
          </p:spPr>
        </p:pic>
        <p:sp>
          <p:nvSpPr>
            <p:cNvPr id="45" name="Rect 0">
              <a:extLst>
                <a:ext uri="{FF2B5EF4-FFF2-40B4-BE49-F238E27FC236}">
                  <a16:creationId xmlns:a16="http://schemas.microsoft.com/office/drawing/2014/main" id="{BC18E4BE-1D2B-40DE-B887-533F87A0BDF0}"/>
                </a:ext>
              </a:extLst>
            </p:cNvPr>
            <p:cNvSpPr>
              <a:spLocks/>
            </p:cNvSpPr>
            <p:nvPr/>
          </p:nvSpPr>
          <p:spPr>
            <a:xfrm>
              <a:off x="4021882" y="2129526"/>
              <a:ext cx="659765" cy="1367155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pic>
          <p:nvPicPr>
            <p:cNvPr id="46" name="Picture 15" descr="/Users/MS/Library/Group Containers/L48J367XN4.com.infraware.PolarisOffice/EngineTemp/9845/fImage279041759097.png">
              <a:extLst>
                <a:ext uri="{FF2B5EF4-FFF2-40B4-BE49-F238E27FC236}">
                  <a16:creationId xmlns:a16="http://schemas.microsoft.com/office/drawing/2014/main" id="{EC881FA1-2495-4CEB-B90F-06AA75F16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9762" y="3640191"/>
              <a:ext cx="733425" cy="1556385"/>
            </a:xfrm>
            <a:prstGeom prst="rect">
              <a:avLst/>
            </a:prstGeom>
            <a:noFill/>
          </p:spPr>
        </p:pic>
        <p:sp>
          <p:nvSpPr>
            <p:cNvPr id="47" name="Rect 0">
              <a:extLst>
                <a:ext uri="{FF2B5EF4-FFF2-40B4-BE49-F238E27FC236}">
                  <a16:creationId xmlns:a16="http://schemas.microsoft.com/office/drawing/2014/main" id="{35B10450-F0E8-4B37-B3F9-BF40FD6E9714}"/>
                </a:ext>
              </a:extLst>
            </p:cNvPr>
            <p:cNvSpPr>
              <a:spLocks/>
            </p:cNvSpPr>
            <p:nvPr/>
          </p:nvSpPr>
          <p:spPr>
            <a:xfrm>
              <a:off x="3548807" y="3583676"/>
              <a:ext cx="775335" cy="1642745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pic>
          <p:nvPicPr>
            <p:cNvPr id="48" name="Picture 16" descr="/Users/MS/Library/Group Containers/L48J367XN4.com.infraware.PolarisOffice/EngineTemp/9845/fImage143691777826.png">
              <a:extLst>
                <a:ext uri="{FF2B5EF4-FFF2-40B4-BE49-F238E27FC236}">
                  <a16:creationId xmlns:a16="http://schemas.microsoft.com/office/drawing/2014/main" id="{129A0C0E-AA63-4014-860D-8FFDE1C47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4792" y="3637651"/>
              <a:ext cx="742315" cy="1574165"/>
            </a:xfrm>
            <a:prstGeom prst="rect">
              <a:avLst/>
            </a:prstGeom>
            <a:noFill/>
          </p:spPr>
        </p:pic>
        <p:sp>
          <p:nvSpPr>
            <p:cNvPr id="49" name="Rect 0">
              <a:extLst>
                <a:ext uri="{FF2B5EF4-FFF2-40B4-BE49-F238E27FC236}">
                  <a16:creationId xmlns:a16="http://schemas.microsoft.com/office/drawing/2014/main" id="{FBF65ADC-D1CE-4C0D-8886-63EA9B846B4F}"/>
                </a:ext>
              </a:extLst>
            </p:cNvPr>
            <p:cNvSpPr>
              <a:spLocks/>
            </p:cNvSpPr>
            <p:nvPr/>
          </p:nvSpPr>
          <p:spPr>
            <a:xfrm>
              <a:off x="4434632" y="3577326"/>
              <a:ext cx="775335" cy="1642745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sp>
          <p:nvSpPr>
            <p:cNvPr id="50" name="Rect 0">
              <a:extLst>
                <a:ext uri="{FF2B5EF4-FFF2-40B4-BE49-F238E27FC236}">
                  <a16:creationId xmlns:a16="http://schemas.microsoft.com/office/drawing/2014/main" id="{196AD506-C90D-4E98-8452-1776031EB079}"/>
                </a:ext>
              </a:extLst>
            </p:cNvPr>
            <p:cNvSpPr>
              <a:spLocks/>
            </p:cNvSpPr>
            <p:nvPr/>
          </p:nvSpPr>
          <p:spPr>
            <a:xfrm>
              <a:off x="2796332" y="4840340"/>
              <a:ext cx="128905" cy="12890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algn="ctr" latinLnBrk="0"/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3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51" name="Rect 0">
              <a:extLst>
                <a:ext uri="{FF2B5EF4-FFF2-40B4-BE49-F238E27FC236}">
                  <a16:creationId xmlns:a16="http://schemas.microsoft.com/office/drawing/2014/main" id="{F4A4966E-0290-419C-9F19-79B24B310993}"/>
                </a:ext>
              </a:extLst>
            </p:cNvPr>
            <p:cNvSpPr>
              <a:spLocks/>
            </p:cNvSpPr>
            <p:nvPr/>
          </p:nvSpPr>
          <p:spPr>
            <a:xfrm>
              <a:off x="2186732" y="2086981"/>
              <a:ext cx="128905" cy="12890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algn="ctr" latinLnBrk="0"/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4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52" name="Rect 0">
              <a:extLst>
                <a:ext uri="{FF2B5EF4-FFF2-40B4-BE49-F238E27FC236}">
                  <a16:creationId xmlns:a16="http://schemas.microsoft.com/office/drawing/2014/main" id="{E752D1BB-8AF4-46CA-8123-CE43A3896E73}"/>
                </a:ext>
              </a:extLst>
            </p:cNvPr>
            <p:cNvSpPr>
              <a:spLocks/>
            </p:cNvSpPr>
            <p:nvPr/>
          </p:nvSpPr>
          <p:spPr>
            <a:xfrm>
              <a:off x="1720007" y="5209276"/>
              <a:ext cx="128905" cy="12890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algn="ctr" latinLnBrk="0"/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5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8" descr="ESP-07S ESP8266 와이파이 모듈용 IPEX 외장 안테나 HWI-2450DP-IPEX100 Features Connector  : IPEX Size : 130mm X 9mm">
            <a:extLst>
              <a:ext uri="{FF2B5EF4-FFF2-40B4-BE49-F238E27FC236}">
                <a16:creationId xmlns:a16="http://schemas.microsoft.com/office/drawing/2014/main" id="{49101147-9304-334B-B022-9B8F62A7D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3419906" y="4154473"/>
            <a:ext cx="2520709" cy="189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EB24C1B6-6B66-2042-BCE4-44456AE2BD8B}"/>
              </a:ext>
            </a:extLst>
          </p:cNvPr>
          <p:cNvGrpSpPr/>
          <p:nvPr/>
        </p:nvGrpSpPr>
        <p:grpSpPr>
          <a:xfrm>
            <a:off x="882316" y="1325372"/>
            <a:ext cx="3431614" cy="2031622"/>
            <a:chOff x="882316" y="1325372"/>
            <a:chExt cx="3431614" cy="203162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CD14948-9C3B-434C-A7C7-D1657B8D21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250" b="55250"/>
            <a:stretch/>
          </p:blipFill>
          <p:spPr bwMode="auto">
            <a:xfrm rot="5400000">
              <a:off x="209399" y="2009697"/>
              <a:ext cx="2031622" cy="662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DE70539-8236-4E4F-B577-76F8994B0D49}"/>
                </a:ext>
              </a:extLst>
            </p:cNvPr>
            <p:cNvGrpSpPr/>
            <p:nvPr/>
          </p:nvGrpSpPr>
          <p:grpSpPr>
            <a:xfrm>
              <a:off x="2289802" y="1468568"/>
              <a:ext cx="2012436" cy="1888425"/>
              <a:chOff x="2411042" y="1480902"/>
              <a:chExt cx="2185786" cy="2051093"/>
            </a:xfrm>
          </p:grpSpPr>
          <p:pic>
            <p:nvPicPr>
              <p:cNvPr id="1026" name="Picture 2" descr="초간단 wifi 카메라 ESP32-CAM 사용하기">
                <a:extLst>
                  <a:ext uri="{FF2B5EF4-FFF2-40B4-BE49-F238E27FC236}">
                    <a16:creationId xmlns:a16="http://schemas.microsoft.com/office/drawing/2014/main" id="{30BCB526-9BD7-2344-9956-AD07AFAAB1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63" r="26776"/>
              <a:stretch/>
            </p:blipFill>
            <p:spPr bwMode="auto">
              <a:xfrm>
                <a:off x="2440473" y="1480902"/>
                <a:ext cx="2147551" cy="20510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다이아몬드 3">
                <a:extLst>
                  <a:ext uri="{FF2B5EF4-FFF2-40B4-BE49-F238E27FC236}">
                    <a16:creationId xmlns:a16="http://schemas.microsoft.com/office/drawing/2014/main" id="{EBB8D00A-7C1A-9344-9B79-F4131C68A6E8}"/>
                  </a:ext>
                </a:extLst>
              </p:cNvPr>
              <p:cNvSpPr/>
              <p:nvPr/>
            </p:nvSpPr>
            <p:spPr>
              <a:xfrm>
                <a:off x="2411042" y="162880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B3AA45F0-98D8-AB44-9B49-3D85390F6FBC}"/>
                  </a:ext>
                </a:extLst>
              </p:cNvPr>
              <p:cNvSpPr/>
              <p:nvPr/>
            </p:nvSpPr>
            <p:spPr>
              <a:xfrm>
                <a:off x="2411042" y="1772816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3E4384B2-5DE2-BE41-A49C-82BAB5A20FD1}"/>
                  </a:ext>
                </a:extLst>
              </p:cNvPr>
              <p:cNvSpPr/>
              <p:nvPr/>
            </p:nvSpPr>
            <p:spPr>
              <a:xfrm>
                <a:off x="4380804" y="162880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EE22BC74-3E10-AA44-8342-2C97C68171B6}"/>
                  </a:ext>
                </a:extLst>
              </p:cNvPr>
              <p:cNvSpPr/>
              <p:nvPr/>
            </p:nvSpPr>
            <p:spPr>
              <a:xfrm>
                <a:off x="4380804" y="1772816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4" name="다이아몬드 23">
                <a:extLst>
                  <a:ext uri="{FF2B5EF4-FFF2-40B4-BE49-F238E27FC236}">
                    <a16:creationId xmlns:a16="http://schemas.microsoft.com/office/drawing/2014/main" id="{054975D9-624E-9C4E-8276-209392FB4BDA}"/>
                  </a:ext>
                </a:extLst>
              </p:cNvPr>
              <p:cNvSpPr/>
              <p:nvPr/>
            </p:nvSpPr>
            <p:spPr>
              <a:xfrm>
                <a:off x="4380804" y="1882051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6" name="다이아몬드 25">
                <a:extLst>
                  <a:ext uri="{FF2B5EF4-FFF2-40B4-BE49-F238E27FC236}">
                    <a16:creationId xmlns:a16="http://schemas.microsoft.com/office/drawing/2014/main" id="{66B5E599-23E4-D84F-9C85-DEBCA493DE70}"/>
                  </a:ext>
                </a:extLst>
              </p:cNvPr>
              <p:cNvSpPr/>
              <p:nvPr/>
            </p:nvSpPr>
            <p:spPr>
              <a:xfrm>
                <a:off x="4380804" y="2026067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1E9C6930-E34F-BE48-A544-3314658F4116}"/>
                  </a:ext>
                </a:extLst>
              </p:cNvPr>
              <p:cNvSpPr/>
              <p:nvPr/>
            </p:nvSpPr>
            <p:spPr>
              <a:xfrm>
                <a:off x="4380804" y="2130825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1" name="다이아몬드 30">
                <a:extLst>
                  <a:ext uri="{FF2B5EF4-FFF2-40B4-BE49-F238E27FC236}">
                    <a16:creationId xmlns:a16="http://schemas.microsoft.com/office/drawing/2014/main" id="{44DC1D8D-41E6-944E-9FDA-D73A5BA79DB8}"/>
                  </a:ext>
                </a:extLst>
              </p:cNvPr>
              <p:cNvSpPr/>
              <p:nvPr/>
            </p:nvSpPr>
            <p:spPr>
              <a:xfrm>
                <a:off x="4380804" y="2274841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9F5BF9C9-AFCB-174A-BC18-32A3C8445C05}"/>
                  </a:ext>
                </a:extLst>
              </p:cNvPr>
              <p:cNvSpPr/>
              <p:nvPr/>
            </p:nvSpPr>
            <p:spPr>
              <a:xfrm>
                <a:off x="4380804" y="2374194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4" name="다이아몬드 33">
                <a:extLst>
                  <a:ext uri="{FF2B5EF4-FFF2-40B4-BE49-F238E27FC236}">
                    <a16:creationId xmlns:a16="http://schemas.microsoft.com/office/drawing/2014/main" id="{C8465EFA-4A2E-2E4C-826C-381BA915230C}"/>
                  </a:ext>
                </a:extLst>
              </p:cNvPr>
              <p:cNvSpPr/>
              <p:nvPr/>
            </p:nvSpPr>
            <p:spPr>
              <a:xfrm>
                <a:off x="4380804" y="251821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</p:grpSp>
        <p:cxnSp>
          <p:nvCxnSpPr>
            <p:cNvPr id="7" name="꺾인 연결선[E] 6">
              <a:extLst>
                <a:ext uri="{FF2B5EF4-FFF2-40B4-BE49-F238E27FC236}">
                  <a16:creationId xmlns:a16="http://schemas.microsoft.com/office/drawing/2014/main" id="{52E844D6-F776-B34C-AC04-7CBB42FDB32F}"/>
                </a:ext>
              </a:extLst>
            </p:cNvPr>
            <p:cNvCxnSpPr>
              <a:cxnSpLocks/>
              <a:stCxn id="20" idx="3"/>
              <a:endCxn id="40" idx="2"/>
            </p:cNvCxnSpPr>
            <p:nvPr/>
          </p:nvCxnSpPr>
          <p:spPr>
            <a:xfrm flipH="1">
              <a:off x="1376521" y="1704182"/>
              <a:ext cx="2925716" cy="1557984"/>
            </a:xfrm>
            <a:prstGeom prst="bentConnector4">
              <a:avLst>
                <a:gd name="adj1" fmla="val -7194"/>
                <a:gd name="adj2" fmla="val 113509"/>
              </a:avLst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다이아몬드 35">
              <a:extLst>
                <a:ext uri="{FF2B5EF4-FFF2-40B4-BE49-F238E27FC236}">
                  <a16:creationId xmlns:a16="http://schemas.microsoft.com/office/drawing/2014/main" id="{CCB15CB3-DF28-1C44-B62C-5A6DBD44A88D}"/>
                </a:ext>
              </a:extLst>
            </p:cNvPr>
            <p:cNvSpPr/>
            <p:nvPr/>
          </p:nvSpPr>
          <p:spPr>
            <a:xfrm>
              <a:off x="882316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7" name="다이아몬드 36">
              <a:extLst>
                <a:ext uri="{FF2B5EF4-FFF2-40B4-BE49-F238E27FC236}">
                  <a16:creationId xmlns:a16="http://schemas.microsoft.com/office/drawing/2014/main" id="{E3ADA7EA-55D8-8D49-98AA-9739946C1393}"/>
                </a:ext>
              </a:extLst>
            </p:cNvPr>
            <p:cNvSpPr/>
            <p:nvPr/>
          </p:nvSpPr>
          <p:spPr>
            <a:xfrm>
              <a:off x="973801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363F5DFA-7A30-7A43-AC0F-B1AE67CD75AC}"/>
                </a:ext>
              </a:extLst>
            </p:cNvPr>
            <p:cNvSpPr/>
            <p:nvPr/>
          </p:nvSpPr>
          <p:spPr>
            <a:xfrm>
              <a:off x="1080163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9" name="다이아몬드 38">
              <a:extLst>
                <a:ext uri="{FF2B5EF4-FFF2-40B4-BE49-F238E27FC236}">
                  <a16:creationId xmlns:a16="http://schemas.microsoft.com/office/drawing/2014/main" id="{5ACBE008-D39A-BA48-9487-FF75D1DAA922}"/>
                </a:ext>
              </a:extLst>
            </p:cNvPr>
            <p:cNvSpPr/>
            <p:nvPr/>
          </p:nvSpPr>
          <p:spPr>
            <a:xfrm>
              <a:off x="1183217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40" name="다이아몬드 39">
              <a:extLst>
                <a:ext uri="{FF2B5EF4-FFF2-40B4-BE49-F238E27FC236}">
                  <a16:creationId xmlns:a16="http://schemas.microsoft.com/office/drawing/2014/main" id="{89C27A11-47E1-B44D-BE50-0454B6F6361C}"/>
                </a:ext>
              </a:extLst>
            </p:cNvPr>
            <p:cNvSpPr/>
            <p:nvPr/>
          </p:nvSpPr>
          <p:spPr>
            <a:xfrm>
              <a:off x="1277076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cxnSp>
          <p:nvCxnSpPr>
            <p:cNvPr id="41" name="꺾인 연결선[E] 40">
              <a:extLst>
                <a:ext uri="{FF2B5EF4-FFF2-40B4-BE49-F238E27FC236}">
                  <a16:creationId xmlns:a16="http://schemas.microsoft.com/office/drawing/2014/main" id="{9FA5AEF8-FF49-4E4F-8347-D3C33A3D56A6}"/>
                </a:ext>
              </a:extLst>
            </p:cNvPr>
            <p:cNvCxnSpPr>
              <a:stCxn id="24" idx="3"/>
              <a:endCxn id="26" idx="3"/>
            </p:cNvCxnSpPr>
            <p:nvPr/>
          </p:nvCxnSpPr>
          <p:spPr>
            <a:xfrm>
              <a:off x="4302237" y="1937349"/>
              <a:ext cx="11693" cy="132594"/>
            </a:xfrm>
            <a:prstGeom prst="bentConnector3">
              <a:avLst>
                <a:gd name="adj1" fmla="val 3133331"/>
              </a:avLst>
            </a:prstGeom>
            <a:ln w="158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꺾인 연결선[E] 43">
              <a:extLst>
                <a:ext uri="{FF2B5EF4-FFF2-40B4-BE49-F238E27FC236}">
                  <a16:creationId xmlns:a16="http://schemas.microsoft.com/office/drawing/2014/main" id="{08F34ED8-E51D-D347-A1BD-9F9A1F3B6451}"/>
                </a:ext>
              </a:extLst>
            </p:cNvPr>
            <p:cNvCxnSpPr>
              <a:stCxn id="31" idx="3"/>
              <a:endCxn id="39" idx="2"/>
            </p:cNvCxnSpPr>
            <p:nvPr/>
          </p:nvCxnSpPr>
          <p:spPr>
            <a:xfrm flipH="1">
              <a:off x="1282663" y="2298987"/>
              <a:ext cx="3019574" cy="963179"/>
            </a:xfrm>
            <a:prstGeom prst="bentConnector4">
              <a:avLst>
                <a:gd name="adj1" fmla="val -9207"/>
                <a:gd name="adj2" fmla="val 127247"/>
              </a:avLst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꺾인 연결선[E] 47">
              <a:extLst>
                <a:ext uri="{FF2B5EF4-FFF2-40B4-BE49-F238E27FC236}">
                  <a16:creationId xmlns:a16="http://schemas.microsoft.com/office/drawing/2014/main" id="{BF57AABD-D611-1048-824C-FC30DE2DCAD1}"/>
                </a:ext>
              </a:extLst>
            </p:cNvPr>
            <p:cNvCxnSpPr>
              <a:stCxn id="1026" idx="3"/>
              <a:endCxn id="38" idx="2"/>
            </p:cNvCxnSpPr>
            <p:nvPr/>
          </p:nvCxnSpPr>
          <p:spPr>
            <a:xfrm flipH="1">
              <a:off x="1179608" y="2412781"/>
              <a:ext cx="3114523" cy="849385"/>
            </a:xfrm>
            <a:prstGeom prst="bentConnector4">
              <a:avLst>
                <a:gd name="adj1" fmla="val -10763"/>
                <a:gd name="adj2" fmla="val 136555"/>
              </a:avLst>
            </a:prstGeom>
            <a:ln w="158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꺾인 연결선[E] 52">
              <a:extLst>
                <a:ext uri="{FF2B5EF4-FFF2-40B4-BE49-F238E27FC236}">
                  <a16:creationId xmlns:a16="http://schemas.microsoft.com/office/drawing/2014/main" id="{276F2A29-B357-0041-9519-1AD8AE8370C2}"/>
                </a:ext>
              </a:extLst>
            </p:cNvPr>
            <p:cNvCxnSpPr>
              <a:stCxn id="34" idx="3"/>
              <a:endCxn id="37" idx="2"/>
            </p:cNvCxnSpPr>
            <p:nvPr/>
          </p:nvCxnSpPr>
          <p:spPr>
            <a:xfrm flipH="1">
              <a:off x="1073246" y="2523055"/>
              <a:ext cx="3228991" cy="739111"/>
            </a:xfrm>
            <a:prstGeom prst="bentConnector4">
              <a:avLst>
                <a:gd name="adj1" fmla="val -11829"/>
                <a:gd name="adj2" fmla="val 151678"/>
              </a:avLst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C0A8934F-E45F-4F4D-8183-73859226E402}"/>
              </a:ext>
            </a:extLst>
          </p:cNvPr>
          <p:cNvGrpSpPr/>
          <p:nvPr/>
        </p:nvGrpSpPr>
        <p:grpSpPr>
          <a:xfrm>
            <a:off x="424356" y="4124101"/>
            <a:ext cx="3670666" cy="1692794"/>
            <a:chOff x="603350" y="4005715"/>
            <a:chExt cx="4094874" cy="1888425"/>
          </a:xfrm>
        </p:grpSpPr>
        <p:pic>
          <p:nvPicPr>
            <p:cNvPr id="1030" name="Picture 6" descr="How do I correctly power the l298n motor driver with 6v? - Electrical  Engineering Stack Exchange">
              <a:extLst>
                <a:ext uri="{FF2B5EF4-FFF2-40B4-BE49-F238E27FC236}">
                  <a16:creationId xmlns:a16="http://schemas.microsoft.com/office/drawing/2014/main" id="{CCB444B5-96A2-F04A-9A52-9E7A50AA90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38" t="45967" r="48251" b="19499"/>
            <a:stretch/>
          </p:blipFill>
          <p:spPr bwMode="auto">
            <a:xfrm>
              <a:off x="603350" y="4120808"/>
              <a:ext cx="1604214" cy="1682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다이아몬드 58">
              <a:extLst>
                <a:ext uri="{FF2B5EF4-FFF2-40B4-BE49-F238E27FC236}">
                  <a16:creationId xmlns:a16="http://schemas.microsoft.com/office/drawing/2014/main" id="{26C0764A-F75A-3046-B65C-05234D51D5AB}"/>
                </a:ext>
              </a:extLst>
            </p:cNvPr>
            <p:cNvSpPr/>
            <p:nvPr/>
          </p:nvSpPr>
          <p:spPr>
            <a:xfrm>
              <a:off x="834221" y="5261478"/>
              <a:ext cx="542300" cy="542300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63" name="다이아몬드 62">
              <a:extLst>
                <a:ext uri="{FF2B5EF4-FFF2-40B4-BE49-F238E27FC236}">
                  <a16:creationId xmlns:a16="http://schemas.microsoft.com/office/drawing/2014/main" id="{F1327BEA-4439-4344-883D-365E0DFC1A12}"/>
                </a:ext>
              </a:extLst>
            </p:cNvPr>
            <p:cNvSpPr/>
            <p:nvPr/>
          </p:nvSpPr>
          <p:spPr>
            <a:xfrm>
              <a:off x="1288234" y="5261478"/>
              <a:ext cx="542300" cy="542300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pic>
          <p:nvPicPr>
            <p:cNvPr id="69" name="Picture 2" descr="초간단 wifi 카메라 ESP32-CAM 사용하기">
              <a:extLst>
                <a:ext uri="{FF2B5EF4-FFF2-40B4-BE49-F238E27FC236}">
                  <a16:creationId xmlns:a16="http://schemas.microsoft.com/office/drawing/2014/main" id="{F6496D7B-9B2E-3540-ACE0-E694524C11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63" r="26776"/>
            <a:stretch/>
          </p:blipFill>
          <p:spPr bwMode="auto">
            <a:xfrm>
              <a:off x="2712885" y="4005715"/>
              <a:ext cx="1977233" cy="188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다이아몬드 69">
              <a:extLst>
                <a:ext uri="{FF2B5EF4-FFF2-40B4-BE49-F238E27FC236}">
                  <a16:creationId xmlns:a16="http://schemas.microsoft.com/office/drawing/2014/main" id="{5D856A3D-CAD7-C647-A16D-32DA3993DFF7}"/>
                </a:ext>
              </a:extLst>
            </p:cNvPr>
            <p:cNvSpPr/>
            <p:nvPr/>
          </p:nvSpPr>
          <p:spPr>
            <a:xfrm>
              <a:off x="2685788" y="4141884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1" name="다이아몬드 70">
              <a:extLst>
                <a:ext uri="{FF2B5EF4-FFF2-40B4-BE49-F238E27FC236}">
                  <a16:creationId xmlns:a16="http://schemas.microsoft.com/office/drawing/2014/main" id="{5C53C1A8-929B-F248-A20F-37ADDA22BC7B}"/>
                </a:ext>
              </a:extLst>
            </p:cNvPr>
            <p:cNvSpPr/>
            <p:nvPr/>
          </p:nvSpPr>
          <p:spPr>
            <a:xfrm>
              <a:off x="2685788" y="4274478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2" name="다이아몬드 71">
              <a:extLst>
                <a:ext uri="{FF2B5EF4-FFF2-40B4-BE49-F238E27FC236}">
                  <a16:creationId xmlns:a16="http://schemas.microsoft.com/office/drawing/2014/main" id="{CFCA936D-5812-2D4C-AD82-79BCFB93FD28}"/>
                </a:ext>
              </a:extLst>
            </p:cNvPr>
            <p:cNvSpPr/>
            <p:nvPr/>
          </p:nvSpPr>
          <p:spPr>
            <a:xfrm>
              <a:off x="4499332" y="4141884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3" name="다이아몬드 72">
              <a:extLst>
                <a:ext uri="{FF2B5EF4-FFF2-40B4-BE49-F238E27FC236}">
                  <a16:creationId xmlns:a16="http://schemas.microsoft.com/office/drawing/2014/main" id="{345FBF88-37B2-C14A-B7BB-FB34DE878A8E}"/>
                </a:ext>
              </a:extLst>
            </p:cNvPr>
            <p:cNvSpPr/>
            <p:nvPr/>
          </p:nvSpPr>
          <p:spPr>
            <a:xfrm>
              <a:off x="4499332" y="4274478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4" name="다이아몬드 73">
              <a:extLst>
                <a:ext uri="{FF2B5EF4-FFF2-40B4-BE49-F238E27FC236}">
                  <a16:creationId xmlns:a16="http://schemas.microsoft.com/office/drawing/2014/main" id="{BB8953A0-4C92-D84C-947C-080AD1274018}"/>
                </a:ext>
              </a:extLst>
            </p:cNvPr>
            <p:cNvSpPr/>
            <p:nvPr/>
          </p:nvSpPr>
          <p:spPr>
            <a:xfrm>
              <a:off x="4499332" y="4375050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5" name="다이아몬드 74">
              <a:extLst>
                <a:ext uri="{FF2B5EF4-FFF2-40B4-BE49-F238E27FC236}">
                  <a16:creationId xmlns:a16="http://schemas.microsoft.com/office/drawing/2014/main" id="{69295400-9A16-8A4A-A423-5219A3FC61B4}"/>
                </a:ext>
              </a:extLst>
            </p:cNvPr>
            <p:cNvSpPr/>
            <p:nvPr/>
          </p:nvSpPr>
          <p:spPr>
            <a:xfrm>
              <a:off x="4499332" y="4507644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6" name="다이아몬드 75">
              <a:extLst>
                <a:ext uri="{FF2B5EF4-FFF2-40B4-BE49-F238E27FC236}">
                  <a16:creationId xmlns:a16="http://schemas.microsoft.com/office/drawing/2014/main" id="{AE503F93-C899-8E42-9B46-2E64812113CB}"/>
                </a:ext>
              </a:extLst>
            </p:cNvPr>
            <p:cNvSpPr/>
            <p:nvPr/>
          </p:nvSpPr>
          <p:spPr>
            <a:xfrm>
              <a:off x="4499332" y="4604094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7" name="다이아몬드 76">
              <a:extLst>
                <a:ext uri="{FF2B5EF4-FFF2-40B4-BE49-F238E27FC236}">
                  <a16:creationId xmlns:a16="http://schemas.microsoft.com/office/drawing/2014/main" id="{91555198-7ED1-5E43-B766-A6D5DB16FCD0}"/>
                </a:ext>
              </a:extLst>
            </p:cNvPr>
            <p:cNvSpPr/>
            <p:nvPr/>
          </p:nvSpPr>
          <p:spPr>
            <a:xfrm>
              <a:off x="4499332" y="4736688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8" name="다이아몬드 77">
              <a:extLst>
                <a:ext uri="{FF2B5EF4-FFF2-40B4-BE49-F238E27FC236}">
                  <a16:creationId xmlns:a16="http://schemas.microsoft.com/office/drawing/2014/main" id="{40590DAF-62AD-8E48-9506-1884DFD0B756}"/>
                </a:ext>
              </a:extLst>
            </p:cNvPr>
            <p:cNvSpPr/>
            <p:nvPr/>
          </p:nvSpPr>
          <p:spPr>
            <a:xfrm>
              <a:off x="4499332" y="4828162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9" name="다이아몬드 78">
              <a:extLst>
                <a:ext uri="{FF2B5EF4-FFF2-40B4-BE49-F238E27FC236}">
                  <a16:creationId xmlns:a16="http://schemas.microsoft.com/office/drawing/2014/main" id="{63D50E70-18E9-C742-8135-7D820EF31F92}"/>
                </a:ext>
              </a:extLst>
            </p:cNvPr>
            <p:cNvSpPr/>
            <p:nvPr/>
          </p:nvSpPr>
          <p:spPr>
            <a:xfrm>
              <a:off x="4499332" y="4960756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cxnSp>
          <p:nvCxnSpPr>
            <p:cNvPr id="1027" name="꺾인 연결선[E] 1026">
              <a:extLst>
                <a:ext uri="{FF2B5EF4-FFF2-40B4-BE49-F238E27FC236}">
                  <a16:creationId xmlns:a16="http://schemas.microsoft.com/office/drawing/2014/main" id="{D2657FA3-7AC9-164B-AA8B-C7E9D748B270}"/>
                </a:ext>
              </a:extLst>
            </p:cNvPr>
            <p:cNvCxnSpPr>
              <a:stCxn id="70" idx="1"/>
              <a:endCxn id="59" idx="2"/>
            </p:cNvCxnSpPr>
            <p:nvPr/>
          </p:nvCxnSpPr>
          <p:spPr>
            <a:xfrm rot="10800000" flipV="1">
              <a:off x="1105372" y="4241330"/>
              <a:ext cx="1580417" cy="1562448"/>
            </a:xfrm>
            <a:prstGeom prst="bentConnector4">
              <a:avLst>
                <a:gd name="adj1" fmla="val 25263"/>
                <a:gd name="adj2" fmla="val 114631"/>
              </a:avLst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꺾인 연결선[E] 1031">
              <a:extLst>
                <a:ext uri="{FF2B5EF4-FFF2-40B4-BE49-F238E27FC236}">
                  <a16:creationId xmlns:a16="http://schemas.microsoft.com/office/drawing/2014/main" id="{DD5D8C28-A95C-F142-BB28-A1FDFB384F70}"/>
                </a:ext>
              </a:extLst>
            </p:cNvPr>
            <p:cNvCxnSpPr>
              <a:stCxn id="71" idx="1"/>
              <a:endCxn id="63" idx="2"/>
            </p:cNvCxnSpPr>
            <p:nvPr/>
          </p:nvCxnSpPr>
          <p:spPr>
            <a:xfrm rot="10800000" flipV="1">
              <a:off x="1559384" y="4373924"/>
              <a:ext cx="1126404" cy="1429854"/>
            </a:xfrm>
            <a:prstGeom prst="bentConnector4">
              <a:avLst>
                <a:gd name="adj1" fmla="val 29188"/>
                <a:gd name="adj2" fmla="val 121749"/>
              </a:avLst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37" name="표 1037">
            <a:extLst>
              <a:ext uri="{FF2B5EF4-FFF2-40B4-BE49-F238E27FC236}">
                <a16:creationId xmlns:a16="http://schemas.microsoft.com/office/drawing/2014/main" id="{3E33ACD6-3CF9-1947-8CEC-D5303893D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604918"/>
              </p:ext>
            </p:extLst>
          </p:nvPr>
        </p:nvGraphicFramePr>
        <p:xfrm>
          <a:off x="5187511" y="1604737"/>
          <a:ext cx="3710931" cy="2000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100">
                  <a:extLst>
                    <a:ext uri="{9D8B030D-6E8A-4147-A177-3AD203B41FA5}">
                      <a16:colId xmlns:a16="http://schemas.microsoft.com/office/drawing/2014/main" val="4203097165"/>
                    </a:ext>
                  </a:extLst>
                </a:gridCol>
                <a:gridCol w="841501">
                  <a:extLst>
                    <a:ext uri="{9D8B030D-6E8A-4147-A177-3AD203B41FA5}">
                      <a16:colId xmlns:a16="http://schemas.microsoft.com/office/drawing/2014/main" val="2632443922"/>
                    </a:ext>
                  </a:extLst>
                </a:gridCol>
                <a:gridCol w="1840330">
                  <a:extLst>
                    <a:ext uri="{9D8B030D-6E8A-4147-A177-3AD203B41FA5}">
                      <a16:colId xmlns:a16="http://schemas.microsoft.com/office/drawing/2014/main" val="3722195669"/>
                    </a:ext>
                  </a:extLst>
                </a:gridCol>
              </a:tblGrid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업로드 시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연결 핀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870229124"/>
                  </a:ext>
                </a:extLst>
              </a:tr>
              <a:tr h="33336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FTDI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USB to TTL</a:t>
                      </a:r>
                      <a:endParaRPr lang="ko-KR" altLang="en-US" sz="1000" dirty="0"/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3V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</a:t>
                      </a:r>
                      <a:r>
                        <a:rPr lang="en-US" altLang="ko-KR" sz="1000" dirty="0"/>
                        <a:t> 3.3V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2924942313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GPIO3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872812272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RXD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GPIO1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983396289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GND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GND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402167466"/>
                  </a:ext>
                </a:extLst>
              </a:tr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ESP32</a:t>
                      </a:r>
                      <a:r>
                        <a:rPr lang="ko-KR" altLang="en-US" sz="1000" b="0" dirty="0"/>
                        <a:t>의 </a:t>
                      </a:r>
                      <a:r>
                        <a:rPr lang="en-US" altLang="ko-KR" sz="1000" b="0" dirty="0"/>
                        <a:t>GPIO0</a:t>
                      </a:r>
                      <a:r>
                        <a:rPr lang="ko-KR" altLang="en-US" sz="1000" b="0" dirty="0"/>
                        <a:t>과 </a:t>
                      </a:r>
                      <a:r>
                        <a:rPr lang="en-US" altLang="ko-KR" sz="1000" b="0" dirty="0"/>
                        <a:t>GND</a:t>
                      </a:r>
                      <a:r>
                        <a:rPr lang="ko-KR" altLang="en-US" sz="1000" b="0" dirty="0" err="1"/>
                        <a:t>를</a:t>
                      </a:r>
                      <a:r>
                        <a:rPr lang="ko-KR" altLang="en-US" sz="1000" b="0" dirty="0"/>
                        <a:t> 연결</a:t>
                      </a:r>
                    </a:p>
                  </a:txBody>
                  <a:tcPr marL="86328" marR="86328" marT="43164" marB="4316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877264"/>
                  </a:ext>
                </a:extLst>
              </a:tr>
            </a:tbl>
          </a:graphicData>
        </a:graphic>
      </p:graphicFrame>
      <p:graphicFrame>
        <p:nvGraphicFramePr>
          <p:cNvPr id="91" name="표 1037">
            <a:extLst>
              <a:ext uri="{FF2B5EF4-FFF2-40B4-BE49-F238E27FC236}">
                <a16:creationId xmlns:a16="http://schemas.microsoft.com/office/drawing/2014/main" id="{11A0FC31-D259-7E47-95A3-D1D9DB6A9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34870"/>
              </p:ext>
            </p:extLst>
          </p:nvPr>
        </p:nvGraphicFramePr>
        <p:xfrm>
          <a:off x="5187511" y="4249620"/>
          <a:ext cx="3710931" cy="133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100">
                  <a:extLst>
                    <a:ext uri="{9D8B030D-6E8A-4147-A177-3AD203B41FA5}">
                      <a16:colId xmlns:a16="http://schemas.microsoft.com/office/drawing/2014/main" val="4203097165"/>
                    </a:ext>
                  </a:extLst>
                </a:gridCol>
                <a:gridCol w="841501">
                  <a:extLst>
                    <a:ext uri="{9D8B030D-6E8A-4147-A177-3AD203B41FA5}">
                      <a16:colId xmlns:a16="http://schemas.microsoft.com/office/drawing/2014/main" val="2632443922"/>
                    </a:ext>
                  </a:extLst>
                </a:gridCol>
                <a:gridCol w="1840330">
                  <a:extLst>
                    <a:ext uri="{9D8B030D-6E8A-4147-A177-3AD203B41FA5}">
                      <a16:colId xmlns:a16="http://schemas.microsoft.com/office/drawing/2014/main" val="3722195669"/>
                    </a:ext>
                  </a:extLst>
                </a:gridCol>
              </a:tblGrid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구동 시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연결 핀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870229124"/>
                  </a:ext>
                </a:extLst>
              </a:tr>
              <a:tr h="33336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6V Battery</a:t>
                      </a:r>
                      <a:endParaRPr lang="ko-KR" altLang="en-US" sz="1000" dirty="0"/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(+)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</a:t>
                      </a:r>
                      <a:r>
                        <a:rPr lang="en-US" altLang="ko-KR" sz="1000" dirty="0"/>
                        <a:t> 5V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2924942313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(-)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GND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872812272"/>
                  </a:ext>
                </a:extLst>
              </a:tr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IPEX </a:t>
                      </a:r>
                      <a:r>
                        <a:rPr lang="ko-KR" altLang="en-US" sz="1000" dirty="0"/>
                        <a:t>안테나</a:t>
                      </a:r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연결부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ESP32 </a:t>
                      </a:r>
                      <a:r>
                        <a:rPr lang="ko-KR" altLang="en-US" sz="900" dirty="0" err="1"/>
                        <a:t>외장안테나</a:t>
                      </a:r>
                      <a:r>
                        <a:rPr lang="ko-KR" altLang="en-US" sz="900" dirty="0"/>
                        <a:t> 포트에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736750849"/>
                  </a:ext>
                </a:extLst>
              </a:tr>
            </a:tbl>
          </a:graphicData>
        </a:graphic>
      </p:graphicFrame>
      <p:cxnSp>
        <p:nvCxnSpPr>
          <p:cNvPr id="1040" name="꺾인 연결선[E] 1039">
            <a:extLst>
              <a:ext uri="{FF2B5EF4-FFF2-40B4-BE49-F238E27FC236}">
                <a16:creationId xmlns:a16="http://schemas.microsoft.com/office/drawing/2014/main" id="{96FD726F-A38F-494E-BF2D-77049136412E}"/>
              </a:ext>
            </a:extLst>
          </p:cNvPr>
          <p:cNvCxnSpPr>
            <a:cxnSpLocks/>
            <a:stCxn id="69" idx="0"/>
          </p:cNvCxnSpPr>
          <p:nvPr/>
        </p:nvCxnSpPr>
        <p:spPr>
          <a:xfrm rot="16200000" flipH="1">
            <a:off x="3783662" y="3541994"/>
            <a:ext cx="206232" cy="1370447"/>
          </a:xfrm>
          <a:prstGeom prst="bentConnector4">
            <a:avLst>
              <a:gd name="adj1" fmla="val -110846"/>
              <a:gd name="adj2" fmla="val 82333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766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0" name="Picture 19" descr="/Users/MS/Library/Group Containers/L48J367XN4.com.infraware.PolarisOffice/EngineTemp/9845/fImage1427812563810.jpeg">
            <a:extLst>
              <a:ext uri="{FF2B5EF4-FFF2-40B4-BE49-F238E27FC236}">
                <a16:creationId xmlns:a16="http://schemas.microsoft.com/office/drawing/2014/main" id="{B0821138-3D44-4CD3-BC22-6C1A5CFB5B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5" y="1484784"/>
            <a:ext cx="7836246" cy="4117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306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B194E1-13A1-43EE-A81D-20B318949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698" y="1484784"/>
            <a:ext cx="6602604" cy="451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60000"/>
            <a:lumOff val="40000"/>
          </a:schemeClr>
        </a:solidFill>
        <a:ln w="38100">
          <a:solidFill>
            <a:schemeClr val="tx1">
              <a:lumMod val="95000"/>
              <a:lumOff val="5000"/>
            </a:schemeClr>
          </a:solidFill>
        </a:ln>
        <a:effectLst>
          <a:outerShdw blurRad="183751" dist="125858" dir="2700000" sx="101124" sy="101124" algn="tl" rotWithShape="0">
            <a:prstClr val="black">
              <a:alpha val="46579"/>
            </a:prstClr>
          </a:outerShdw>
        </a:effectLst>
      </a:spPr>
      <a:bodyPr rtlCol="0" anchor="ctr"/>
      <a:lstStyle>
        <a:defPPr algn="ctr">
          <a:defRPr kumimoji="1"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</TotalTime>
  <Words>513</Words>
  <Application>Microsoft Office PowerPoint</Application>
  <PresentationFormat>화면 슬라이드 쇼(4:3)</PresentationFormat>
  <Paragraphs>128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굴림</vt:lpstr>
      <vt:lpstr>나눔고딕</vt:lpstr>
      <vt:lpstr>맑은 고딕</vt:lpstr>
      <vt:lpstr>Arial</vt:lpstr>
      <vt:lpstr>Calibri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태</cp:lastModifiedBy>
  <cp:revision>271</cp:revision>
  <cp:lastPrinted>2021-07-14T16:16:39Z</cp:lastPrinted>
  <dcterms:created xsi:type="dcterms:W3CDTF">2014-04-16T00:55:54Z</dcterms:created>
  <dcterms:modified xsi:type="dcterms:W3CDTF">2021-07-14T16:25:22Z</dcterms:modified>
</cp:coreProperties>
</file>